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09" autoAdjust="0"/>
    <p:restoredTop sz="94660"/>
  </p:normalViewPr>
  <p:slideViewPr>
    <p:cSldViewPr snapToGrid="0">
      <p:cViewPr>
        <p:scale>
          <a:sx n="50" d="100"/>
          <a:sy n="50" d="100"/>
        </p:scale>
        <p:origin x="9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TRIP PLANNER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sz="3600" i="1" dirty="0" smtClean="0"/>
              <a:t>by: Legend Studio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899" y="2733709"/>
            <a:ext cx="11090968" cy="1414332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 smtClean="0"/>
              <a:t>SE325 </a:t>
            </a:r>
            <a:r>
              <a:rPr lang="sr-Latn-RS" sz="2500" dirty="0" smtClean="0"/>
              <a:t>– Upravljanje projektima</a:t>
            </a:r>
          </a:p>
          <a:p>
            <a:r>
              <a:rPr lang="sr-Latn-RS" sz="2500" dirty="0" smtClean="0"/>
              <a:t>Jovana Jovanović 4491</a:t>
            </a:r>
          </a:p>
          <a:p>
            <a:r>
              <a:rPr lang="sr-Latn-RS" sz="2500" dirty="0" smtClean="0"/>
              <a:t>Nina Todorović 4412</a:t>
            </a:r>
          </a:p>
          <a:p>
            <a:r>
              <a:rPr lang="sr-Latn-RS" sz="2500" dirty="0" smtClean="0"/>
              <a:t>Marko Miletić 4344</a:t>
            </a:r>
          </a:p>
          <a:p>
            <a:r>
              <a:rPr lang="sr-Latn-RS" sz="2500" dirty="0" smtClean="0"/>
              <a:t>Ilija Ljubisavljević 4706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5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7" y="829026"/>
            <a:ext cx="2490424" cy="5552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27" y="829026"/>
            <a:ext cx="2520486" cy="5619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77" y="829026"/>
            <a:ext cx="2509474" cy="55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2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58" y="609600"/>
            <a:ext cx="2631558" cy="586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7" y="609600"/>
            <a:ext cx="2631558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27" y="609600"/>
            <a:ext cx="263155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095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93" y="679655"/>
            <a:ext cx="2661873" cy="5934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27" y="637256"/>
            <a:ext cx="2661874" cy="593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37255"/>
            <a:ext cx="2635894" cy="58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56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 smtClean="0"/>
              <a:t>HVALA NA PAŽNJI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1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Trip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err="1" smtClean="0"/>
              <a:t>Ideja</a:t>
            </a:r>
            <a:r>
              <a:rPr lang="en-US" sz="3200" dirty="0" smtClean="0"/>
              <a:t> </a:t>
            </a:r>
            <a:r>
              <a:rPr lang="en-US" sz="3200" dirty="0"/>
              <a:t>je da </a:t>
            </a:r>
            <a:r>
              <a:rPr lang="en-US" sz="3200" dirty="0" err="1"/>
              <a:t>napravimo</a:t>
            </a:r>
            <a:r>
              <a:rPr lang="en-US" sz="3200" dirty="0"/>
              <a:t> </a:t>
            </a:r>
            <a:r>
              <a:rPr lang="en-US" sz="3200" dirty="0" err="1"/>
              <a:t>mobilnu</a:t>
            </a:r>
            <a:r>
              <a:rPr lang="en-US" sz="3200" dirty="0"/>
              <a:t> </a:t>
            </a:r>
            <a:r>
              <a:rPr lang="en-US" sz="3200" dirty="0" err="1"/>
              <a:t>aplikaciju</a:t>
            </a:r>
            <a:r>
              <a:rPr lang="en-US" sz="3200" dirty="0"/>
              <a:t> </a:t>
            </a:r>
            <a:r>
              <a:rPr lang="en-US" sz="3200" dirty="0" err="1"/>
              <a:t>koja</a:t>
            </a:r>
            <a:r>
              <a:rPr lang="en-US" sz="3200" dirty="0"/>
              <a:t> </a:t>
            </a:r>
            <a:r>
              <a:rPr lang="sr-Latn-RS" sz="3200" dirty="0"/>
              <a:t>će </a:t>
            </a:r>
            <a:r>
              <a:rPr lang="en-US" sz="3200" dirty="0"/>
              <a:t>da </a:t>
            </a:r>
            <a:r>
              <a:rPr lang="en-US" sz="3200" dirty="0" err="1"/>
              <a:t>omogući</a:t>
            </a:r>
            <a:r>
              <a:rPr lang="en-US" sz="3200" dirty="0"/>
              <a:t> </a:t>
            </a:r>
            <a:r>
              <a:rPr lang="en-US" sz="3200" dirty="0" err="1"/>
              <a:t>svojim</a:t>
            </a:r>
            <a:r>
              <a:rPr lang="en-US" sz="3200" dirty="0"/>
              <a:t> </a:t>
            </a:r>
            <a:r>
              <a:rPr lang="en-US" sz="3200" dirty="0" err="1"/>
              <a:t>korisnicima</a:t>
            </a:r>
            <a:r>
              <a:rPr lang="en-US" sz="3200" dirty="0"/>
              <a:t> da </a:t>
            </a:r>
            <a:r>
              <a:rPr lang="en-US" sz="3200" dirty="0" err="1"/>
              <a:t>nakon</a:t>
            </a:r>
            <a:r>
              <a:rPr lang="en-US" sz="3200" dirty="0"/>
              <a:t> </a:t>
            </a:r>
            <a:r>
              <a:rPr lang="en-US" sz="3200" dirty="0" err="1"/>
              <a:t>biranja</a:t>
            </a:r>
            <a:r>
              <a:rPr lang="en-US" sz="3200" dirty="0"/>
              <a:t> </a:t>
            </a:r>
            <a:r>
              <a:rPr lang="en-US" sz="3200" dirty="0" err="1"/>
              <a:t>grada</a:t>
            </a:r>
            <a:r>
              <a:rPr lang="en-US" sz="3200" dirty="0"/>
              <a:t>, </a:t>
            </a:r>
            <a:r>
              <a:rPr lang="en-US" sz="3200" dirty="0" err="1"/>
              <a:t>iz</a:t>
            </a:r>
            <a:r>
              <a:rPr lang="en-US" sz="3200" dirty="0"/>
              <a:t> </a:t>
            </a:r>
            <a:r>
              <a:rPr lang="en-US" sz="3200" dirty="0" err="1"/>
              <a:t>ponude</a:t>
            </a:r>
            <a:r>
              <a:rPr lang="en-US" sz="3200" dirty="0"/>
              <a:t> </a:t>
            </a:r>
            <a:r>
              <a:rPr lang="en-US" sz="3200" dirty="0" err="1"/>
              <a:t>dostupnih</a:t>
            </a:r>
            <a:r>
              <a:rPr lang="en-US" sz="3200" dirty="0"/>
              <a:t> </a:t>
            </a:r>
            <a:r>
              <a:rPr lang="en-US" sz="3200" dirty="0" err="1"/>
              <a:t>gradova</a:t>
            </a:r>
            <a:r>
              <a:rPr lang="en-US" sz="3200" dirty="0"/>
              <a:t>, </a:t>
            </a:r>
            <a:r>
              <a:rPr lang="en-US" sz="3200" dirty="0" err="1"/>
              <a:t>izvrše</a:t>
            </a:r>
            <a:r>
              <a:rPr lang="en-US" sz="3200" dirty="0"/>
              <a:t> </a:t>
            </a:r>
            <a:r>
              <a:rPr lang="en-US" sz="3200" dirty="0" err="1"/>
              <a:t>pregled</a:t>
            </a:r>
            <a:r>
              <a:rPr lang="en-US" sz="3200" dirty="0"/>
              <a:t> </a:t>
            </a:r>
            <a:r>
              <a:rPr lang="en-US" sz="3200" dirty="0" err="1"/>
              <a:t>ponuda</a:t>
            </a:r>
            <a:r>
              <a:rPr lang="en-US" sz="3200" dirty="0"/>
              <a:t> </a:t>
            </a:r>
            <a:r>
              <a:rPr lang="en-US" sz="3200" dirty="0" err="1"/>
              <a:t>iz</a:t>
            </a:r>
            <a:r>
              <a:rPr lang="en-US" sz="3200" dirty="0"/>
              <a:t> </a:t>
            </a:r>
            <a:r>
              <a:rPr lang="en-US" sz="3200" dirty="0" err="1"/>
              <a:t>različitih</a:t>
            </a:r>
            <a:r>
              <a:rPr lang="en-US" sz="3200" dirty="0"/>
              <a:t> </a:t>
            </a:r>
            <a:r>
              <a:rPr lang="en-US" sz="3200" dirty="0" err="1"/>
              <a:t>agencija</a:t>
            </a:r>
            <a:r>
              <a:rPr lang="en-US" sz="3200" dirty="0"/>
              <a:t>, </a:t>
            </a:r>
            <a:r>
              <a:rPr lang="en-US" sz="3200" dirty="0" err="1"/>
              <a:t>kao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da </a:t>
            </a:r>
            <a:r>
              <a:rPr lang="en-US" sz="3200" dirty="0" err="1"/>
              <a:t>pretraže</a:t>
            </a:r>
            <a:r>
              <a:rPr lang="en-US" sz="3200" dirty="0"/>
              <a:t> </a:t>
            </a:r>
            <a:r>
              <a:rPr lang="en-US" sz="3200" dirty="0" err="1"/>
              <a:t>dostupne</a:t>
            </a:r>
            <a:r>
              <a:rPr lang="en-US" sz="3200" dirty="0"/>
              <a:t> </a:t>
            </a:r>
            <a:r>
              <a:rPr lang="en-US" sz="3200" dirty="0" err="1"/>
              <a:t>ponude</a:t>
            </a:r>
            <a:r>
              <a:rPr lang="en-US" sz="3200" dirty="0"/>
              <a:t> </a:t>
            </a:r>
            <a:r>
              <a:rPr lang="en-US" sz="3200" dirty="0" err="1"/>
              <a:t>prema</a:t>
            </a:r>
            <a:r>
              <a:rPr lang="en-US" sz="3200" dirty="0"/>
              <a:t> </a:t>
            </a:r>
            <a:r>
              <a:rPr lang="en-US" sz="3200" dirty="0" err="1"/>
              <a:t>filterima</a:t>
            </a:r>
            <a:r>
              <a:rPr lang="en-US" sz="3200" dirty="0"/>
              <a:t> </a:t>
            </a:r>
            <a:r>
              <a:rPr lang="en-US" sz="3200" dirty="0" err="1"/>
              <a:t>za</a:t>
            </a:r>
            <a:r>
              <a:rPr lang="en-US" sz="3200" dirty="0"/>
              <a:t> </a:t>
            </a:r>
            <a:r>
              <a:rPr lang="en-US" sz="3200" dirty="0" err="1"/>
              <a:t>aktivnosti</a:t>
            </a:r>
            <a:r>
              <a:rPr lang="en-US" sz="3200" dirty="0" smtClean="0"/>
              <a:t>.</a:t>
            </a:r>
            <a:endParaRPr lang="sr-Latn-RS" sz="3200" dirty="0" smtClean="0"/>
          </a:p>
          <a:p>
            <a:pPr algn="just"/>
            <a:r>
              <a:rPr lang="sr-Latn-RS" sz="3200" dirty="0" smtClean="0"/>
              <a:t>Aplikacija je rađena uz pomoć C#-a i Unity-a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66097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Stejkholderi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i="1" dirty="0"/>
              <a:t>Administrator</a:t>
            </a:r>
            <a:r>
              <a:rPr lang="en-US" sz="3200" dirty="0"/>
              <a:t> – </a:t>
            </a:r>
            <a:r>
              <a:rPr lang="en-US" sz="3200" dirty="0" err="1"/>
              <a:t>funkcionalna</a:t>
            </a:r>
            <a:r>
              <a:rPr lang="en-US" sz="3200" dirty="0"/>
              <a:t> </a:t>
            </a:r>
            <a:r>
              <a:rPr lang="en-US" sz="3200" dirty="0" err="1"/>
              <a:t>mobilna</a:t>
            </a:r>
            <a:r>
              <a:rPr lang="en-US" sz="3200" dirty="0"/>
              <a:t> </a:t>
            </a:r>
            <a:r>
              <a:rPr lang="en-US" sz="3200" dirty="0" err="1"/>
              <a:t>aplikacija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razumnom</a:t>
            </a:r>
            <a:r>
              <a:rPr lang="en-US" sz="3200" dirty="0"/>
              <a:t> </a:t>
            </a:r>
            <a:r>
              <a:rPr lang="en-US" sz="3200" dirty="0" err="1"/>
              <a:t>cenom</a:t>
            </a:r>
            <a:r>
              <a:rPr lang="en-US" sz="3200" dirty="0"/>
              <a:t> I </a:t>
            </a:r>
            <a:r>
              <a:rPr lang="en-US" sz="3200" dirty="0" err="1"/>
              <a:t>lakim</a:t>
            </a:r>
            <a:r>
              <a:rPr lang="en-US" sz="3200" dirty="0"/>
              <a:t> </a:t>
            </a:r>
            <a:r>
              <a:rPr lang="en-US" sz="3200" dirty="0" err="1"/>
              <a:t>održavanjem</a:t>
            </a:r>
            <a:r>
              <a:rPr lang="en-US" sz="3200" dirty="0"/>
              <a:t>, </a:t>
            </a:r>
          </a:p>
          <a:p>
            <a:pPr lvl="0"/>
            <a:r>
              <a:rPr lang="en-US" sz="3200" i="1" dirty="0" err="1"/>
              <a:t>Korisnik</a:t>
            </a:r>
            <a:r>
              <a:rPr lang="en-US" sz="3200" dirty="0"/>
              <a:t> – </a:t>
            </a:r>
            <a:r>
              <a:rPr lang="en-US" sz="3200" dirty="0" err="1"/>
              <a:t>jednostavna</a:t>
            </a:r>
            <a:r>
              <a:rPr lang="en-US" sz="3200" dirty="0"/>
              <a:t> I </a:t>
            </a:r>
            <a:r>
              <a:rPr lang="en-US" sz="3200" dirty="0" err="1"/>
              <a:t>lako</a:t>
            </a:r>
            <a:r>
              <a:rPr lang="en-US" sz="3200" dirty="0"/>
              <a:t> </a:t>
            </a:r>
            <a:r>
              <a:rPr lang="en-US" sz="3200" dirty="0" err="1"/>
              <a:t>pristupačna</a:t>
            </a:r>
            <a:r>
              <a:rPr lang="en-US" sz="3200" dirty="0"/>
              <a:t> </a:t>
            </a:r>
            <a:r>
              <a:rPr lang="en-US" sz="3200" dirty="0" err="1"/>
              <a:t>aplikacija</a:t>
            </a:r>
            <a:r>
              <a:rPr lang="en-US" sz="3200" dirty="0"/>
              <a:t> </a:t>
            </a:r>
            <a:r>
              <a:rPr lang="en-US" sz="3200" dirty="0" err="1"/>
              <a:t>koja</a:t>
            </a:r>
            <a:r>
              <a:rPr lang="en-US" sz="3200" dirty="0"/>
              <a:t> </a:t>
            </a:r>
            <a:r>
              <a:rPr lang="en-US" sz="3200" dirty="0" err="1"/>
              <a:t>nudi</a:t>
            </a:r>
            <a:r>
              <a:rPr lang="en-US" sz="3200" dirty="0"/>
              <a:t> </a:t>
            </a:r>
            <a:r>
              <a:rPr lang="en-US" sz="3200" dirty="0" err="1"/>
              <a:t>dobre</a:t>
            </a:r>
            <a:r>
              <a:rPr lang="en-US" sz="3200" dirty="0"/>
              <a:t> </a:t>
            </a:r>
            <a:r>
              <a:rPr lang="en-US" sz="3200" dirty="0" err="1"/>
              <a:t>ponude</a:t>
            </a:r>
            <a:r>
              <a:rPr lang="en-US" sz="3200" dirty="0"/>
              <a:t> </a:t>
            </a:r>
            <a:r>
              <a:rPr lang="en-US" sz="3200" dirty="0" err="1"/>
              <a:t>za</a:t>
            </a:r>
            <a:r>
              <a:rPr lang="en-US" sz="3200" dirty="0"/>
              <a:t> </a:t>
            </a:r>
            <a:r>
              <a:rPr lang="en-US" sz="3200" dirty="0" err="1"/>
              <a:t>putovanja</a:t>
            </a:r>
            <a:endParaRPr lang="en-US" sz="3200" dirty="0"/>
          </a:p>
          <a:p>
            <a:pPr lvl="0"/>
            <a:r>
              <a:rPr lang="en-US" sz="3200" i="1" dirty="0" err="1"/>
              <a:t>Turistička</a:t>
            </a:r>
            <a:r>
              <a:rPr lang="en-US" sz="3200" i="1" dirty="0"/>
              <a:t> </a:t>
            </a:r>
            <a:r>
              <a:rPr lang="en-US" sz="3200" i="1" dirty="0" err="1"/>
              <a:t>agencija</a:t>
            </a:r>
            <a:r>
              <a:rPr lang="en-US" sz="3200" dirty="0"/>
              <a:t> – </a:t>
            </a:r>
            <a:r>
              <a:rPr lang="en-US" sz="3200" dirty="0" err="1"/>
              <a:t>laka</a:t>
            </a:r>
            <a:r>
              <a:rPr lang="en-US" sz="3200" dirty="0"/>
              <a:t> </a:t>
            </a:r>
            <a:r>
              <a:rPr lang="en-US" sz="3200" dirty="0" err="1"/>
              <a:t>integracija</a:t>
            </a:r>
            <a:r>
              <a:rPr lang="en-US" sz="3200" dirty="0"/>
              <a:t> </a:t>
            </a:r>
            <a:r>
              <a:rPr lang="en-US" sz="3200" dirty="0" err="1"/>
              <a:t>ponuda</a:t>
            </a:r>
            <a:r>
              <a:rPr lang="en-US" sz="3200" dirty="0"/>
              <a:t> I </a:t>
            </a:r>
            <a:r>
              <a:rPr lang="en-US" sz="3200" dirty="0" err="1"/>
              <a:t>usluga</a:t>
            </a:r>
            <a:r>
              <a:rPr lang="en-US" sz="3200" dirty="0"/>
              <a:t> </a:t>
            </a:r>
            <a:r>
              <a:rPr lang="en-US" sz="3200" dirty="0" err="1"/>
              <a:t>koje</a:t>
            </a:r>
            <a:r>
              <a:rPr lang="en-US" sz="3200" dirty="0"/>
              <a:t> </a:t>
            </a:r>
            <a:r>
              <a:rPr lang="en-US" sz="3200" dirty="0" err="1"/>
              <a:t>će</a:t>
            </a:r>
            <a:r>
              <a:rPr lang="en-US" sz="3200" dirty="0"/>
              <a:t> </a:t>
            </a:r>
            <a:r>
              <a:rPr lang="en-US" sz="3200" dirty="0" err="1"/>
              <a:t>biti</a:t>
            </a:r>
            <a:r>
              <a:rPr lang="en-US" sz="3200" dirty="0"/>
              <a:t> </a:t>
            </a:r>
            <a:r>
              <a:rPr lang="en-US" sz="3200" dirty="0" err="1"/>
              <a:t>dostupne</a:t>
            </a:r>
            <a:r>
              <a:rPr lang="en-US" sz="3200" dirty="0"/>
              <a:t> u </a:t>
            </a:r>
            <a:r>
              <a:rPr lang="en-US" sz="3200" dirty="0" err="1"/>
              <a:t>aplikaciji</a:t>
            </a:r>
            <a:endParaRPr lang="en-US" sz="3200" dirty="0"/>
          </a:p>
          <a:p>
            <a:r>
              <a:rPr lang="en-US" sz="3200" i="1" dirty="0"/>
              <a:t>Marketing </a:t>
            </a:r>
            <a:r>
              <a:rPr lang="en-US" sz="3200" i="1" dirty="0" err="1"/>
              <a:t>menadžeri</a:t>
            </a:r>
            <a:r>
              <a:rPr lang="en-US" sz="3200" i="1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7719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Primena</a:t>
            </a:r>
            <a:r>
              <a:rPr lang="en-US" b="1" dirty="0"/>
              <a:t> </a:t>
            </a:r>
            <a:r>
              <a:rPr lang="en-US" b="1" dirty="0" err="1"/>
              <a:t>strukture</a:t>
            </a:r>
            <a:r>
              <a:rPr lang="en-US" b="1" dirty="0"/>
              <a:t> </a:t>
            </a:r>
            <a:r>
              <a:rPr lang="en-US" b="1" dirty="0" err="1"/>
              <a:t>poslova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95113"/>
            <a:ext cx="11158753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Da bi </a:t>
            </a:r>
            <a:r>
              <a:rPr lang="en-US" sz="2800" dirty="0" err="1"/>
              <a:t>isporučili</a:t>
            </a:r>
            <a:r>
              <a:rPr lang="en-US" sz="2800" dirty="0"/>
              <a:t> </a:t>
            </a:r>
            <a:r>
              <a:rPr lang="en-US" sz="2800" dirty="0" err="1"/>
              <a:t>naš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dirty="0" err="1"/>
              <a:t>potrebno</a:t>
            </a:r>
            <a:r>
              <a:rPr lang="en-US" sz="2800" dirty="0"/>
              <a:t> je da se </a:t>
            </a:r>
            <a:r>
              <a:rPr lang="en-US" sz="2800" dirty="0" err="1"/>
              <a:t>odrade</a:t>
            </a:r>
            <a:r>
              <a:rPr lang="en-US" sz="2800" dirty="0"/>
              <a:t> </a:t>
            </a:r>
            <a:r>
              <a:rPr lang="en-US" sz="2800" dirty="0" err="1"/>
              <a:t>sledeće</a:t>
            </a:r>
            <a:r>
              <a:rPr lang="en-US" sz="2800" dirty="0"/>
              <a:t> faze:</a:t>
            </a:r>
          </a:p>
          <a:p>
            <a:pPr lvl="0"/>
            <a:r>
              <a:rPr lang="sr-Latn-RS" sz="2800" b="1" i="1" dirty="0"/>
              <a:t>Planiranje i priprema </a:t>
            </a:r>
            <a:endParaRPr lang="en-US" sz="2800" dirty="0"/>
          </a:p>
          <a:p>
            <a:r>
              <a:rPr lang="sr-Latn-RS" sz="2800" dirty="0"/>
              <a:t>1.1 Definisanje zahteva i funkcionalnosti aplikacije </a:t>
            </a:r>
            <a:endParaRPr lang="en-US" sz="2800" dirty="0"/>
          </a:p>
          <a:p>
            <a:r>
              <a:rPr lang="sr-Latn-RS" sz="2800" dirty="0"/>
              <a:t>1.2 Kreiranje specifikacije projekta </a:t>
            </a:r>
            <a:endParaRPr lang="en-US" sz="2800" dirty="0"/>
          </a:p>
          <a:p>
            <a:r>
              <a:rPr lang="sr-Latn-RS" sz="2800" dirty="0"/>
              <a:t>1.3 Definisanje rasporeda projekta </a:t>
            </a:r>
            <a:endParaRPr lang="en-US" sz="2800" dirty="0"/>
          </a:p>
          <a:p>
            <a:r>
              <a:rPr lang="sr-Latn-RS" sz="2800" dirty="0"/>
              <a:t>1.4 Definisanje budžeta projekta </a:t>
            </a:r>
            <a:endParaRPr lang="en-US" sz="2800" dirty="0"/>
          </a:p>
          <a:p>
            <a:pPr lvl="0"/>
            <a:r>
              <a:rPr lang="sr-Latn-RS" sz="2800" b="1" i="1" dirty="0"/>
              <a:t>Dizajn korisničkog interfejsa </a:t>
            </a:r>
            <a:endParaRPr lang="en-US" sz="2800" dirty="0"/>
          </a:p>
          <a:p>
            <a:r>
              <a:rPr lang="sr-Latn-RS" sz="2800" dirty="0"/>
              <a:t>2.1 Kreiranje žičanih okvira i prototipova </a:t>
            </a:r>
            <a:endParaRPr lang="en-US" sz="2800" dirty="0"/>
          </a:p>
          <a:p>
            <a:r>
              <a:rPr lang="sr-Latn-RS" sz="2800" dirty="0"/>
              <a:t>2.2 Dizajn vizuelnog identiteta i interfejsa aplikacije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740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71" y="203273"/>
            <a:ext cx="9613861" cy="3599316"/>
          </a:xfrm>
        </p:spPr>
        <p:txBody>
          <a:bodyPr>
            <a:noAutofit/>
          </a:bodyPr>
          <a:lstStyle/>
          <a:p>
            <a:pPr lvl="0"/>
            <a:r>
              <a:rPr lang="sr-Latn-RS" sz="2000" b="1" i="1" dirty="0"/>
              <a:t>Razvoj baze podataka </a:t>
            </a:r>
            <a:endParaRPr lang="en-US" sz="2000" dirty="0"/>
          </a:p>
          <a:p>
            <a:r>
              <a:rPr lang="sr-Latn-RS" sz="2000" dirty="0"/>
              <a:t>3.1 Definisanje strukture baze podataka </a:t>
            </a:r>
            <a:endParaRPr lang="en-US" sz="2000" dirty="0"/>
          </a:p>
          <a:p>
            <a:r>
              <a:rPr lang="sr-Latn-RS" sz="2000" dirty="0"/>
              <a:t>3.2 Kreiranje skripti </a:t>
            </a:r>
            <a:endParaRPr lang="en-US" sz="2000" dirty="0"/>
          </a:p>
          <a:p>
            <a:pPr lvl="0"/>
            <a:r>
              <a:rPr lang="sr-Latn-RS" sz="2000" b="1" i="1" dirty="0"/>
              <a:t>Razvoj funkcionalnosti aplikacije </a:t>
            </a:r>
            <a:endParaRPr lang="en-US" sz="2000" dirty="0"/>
          </a:p>
          <a:p>
            <a:r>
              <a:rPr lang="sr-Latn-RS" sz="2000" dirty="0"/>
              <a:t>4.1 Razvoj funkcionalnosti za prikazivanje i filtriranje putovanja </a:t>
            </a:r>
            <a:endParaRPr lang="en-US" sz="2000" dirty="0"/>
          </a:p>
          <a:p>
            <a:r>
              <a:rPr lang="sr-Latn-RS" sz="2000" dirty="0"/>
              <a:t>4.2 Razvoj funkcionalnosti za dodavanje novih ponuda putovanja </a:t>
            </a:r>
            <a:endParaRPr lang="en-US" sz="2000" dirty="0"/>
          </a:p>
          <a:p>
            <a:r>
              <a:rPr lang="sr-Latn-RS" sz="2000" dirty="0"/>
              <a:t>4.3 Integracija funkcionalnosti u korisnički interfejs</a:t>
            </a:r>
            <a:endParaRPr lang="en-US" sz="2000" dirty="0"/>
          </a:p>
          <a:p>
            <a:pPr lvl="0"/>
            <a:r>
              <a:rPr lang="sr-Latn-RS" sz="2000" b="1" i="1" dirty="0"/>
              <a:t>Testiranje i ispravljanje grešaka </a:t>
            </a:r>
            <a:endParaRPr lang="en-US" sz="2000" dirty="0"/>
          </a:p>
          <a:p>
            <a:r>
              <a:rPr lang="sr-Latn-RS" sz="2000" dirty="0"/>
              <a:t>5.1 Kreiranje testnog plana i scenarija </a:t>
            </a:r>
            <a:endParaRPr lang="en-US" sz="2000" dirty="0"/>
          </a:p>
          <a:p>
            <a:r>
              <a:rPr lang="sr-Latn-RS" sz="2000" dirty="0"/>
              <a:t>5.2 Testiranje funkcionalnosti i performansi aplikacije </a:t>
            </a:r>
            <a:endParaRPr lang="en-US" sz="2000" dirty="0"/>
          </a:p>
          <a:p>
            <a:r>
              <a:rPr lang="sr-Latn-RS" sz="2000" dirty="0"/>
              <a:t>5.3 Ispravljanje mogućih grešaka i nedostataka </a:t>
            </a:r>
            <a:endParaRPr lang="en-US" sz="2000" dirty="0"/>
          </a:p>
          <a:p>
            <a:pPr lvl="0"/>
            <a:r>
              <a:rPr lang="sr-Latn-RS" sz="2000" b="1" i="1" dirty="0"/>
              <a:t>Publikacija i održavanje aplikacije </a:t>
            </a:r>
            <a:endParaRPr lang="en-US" sz="2000" dirty="0"/>
          </a:p>
          <a:p>
            <a:r>
              <a:rPr lang="sr-Latn-RS" sz="2000" dirty="0"/>
              <a:t>6.1 Priprema i podnošenje zahteva za objavljivanje aplikacije </a:t>
            </a:r>
            <a:endParaRPr lang="en-US" sz="2000" dirty="0"/>
          </a:p>
          <a:p>
            <a:r>
              <a:rPr lang="sr-Latn-RS" sz="2000" dirty="0"/>
              <a:t>6.2 Objavljivanje aplikacije na platformama za distribuciju aplikacija </a:t>
            </a:r>
            <a:endParaRPr lang="en-US" sz="2000" dirty="0"/>
          </a:p>
          <a:p>
            <a:r>
              <a:rPr lang="sr-Latn-RS" sz="2000" dirty="0"/>
              <a:t>6.3 Održavanje aplikacije i dodavanje novih funkcionalnosti </a:t>
            </a:r>
            <a:endParaRPr lang="en-US" sz="2000" dirty="0"/>
          </a:p>
          <a:p>
            <a:r>
              <a:rPr lang="sr-Latn-RS" sz="2000" dirty="0"/>
              <a:t>6.4 Praćenje performansi aplikacije i reagovanje na povratne informacije korisnika.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96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Funkcionalni zahtevi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021" y="2470222"/>
            <a:ext cx="10521079" cy="3816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 smtClean="0"/>
              <a:t>KORISNIK</a:t>
            </a:r>
            <a:endParaRPr lang="en-US" dirty="0"/>
          </a:p>
          <a:p>
            <a:r>
              <a:rPr lang="en-US" b="1" dirty="0"/>
              <a:t>1. </a:t>
            </a:r>
            <a:r>
              <a:rPr lang="en-US" b="1" dirty="0" err="1"/>
              <a:t>Odabir</a:t>
            </a:r>
            <a:r>
              <a:rPr lang="en-US" b="1" dirty="0"/>
              <a:t> </a:t>
            </a:r>
            <a:r>
              <a:rPr lang="en-US" b="1" dirty="0" err="1" smtClean="0"/>
              <a:t>grada</a:t>
            </a:r>
            <a:endParaRPr lang="sr-Latn-RS" b="1" dirty="0" smtClean="0"/>
          </a:p>
          <a:p>
            <a:r>
              <a:rPr lang="en-US" b="1" dirty="0" smtClean="0"/>
              <a:t>2</a:t>
            </a:r>
            <a:r>
              <a:rPr lang="en-US" b="1" dirty="0"/>
              <a:t>. </a:t>
            </a:r>
            <a:r>
              <a:rPr lang="en-US" b="1" dirty="0" err="1"/>
              <a:t>Prikaz</a:t>
            </a:r>
            <a:r>
              <a:rPr lang="en-US" b="1" dirty="0"/>
              <a:t> </a:t>
            </a:r>
            <a:r>
              <a:rPr lang="en-US" b="1" dirty="0" err="1"/>
              <a:t>ponude</a:t>
            </a:r>
            <a:r>
              <a:rPr lang="en-US" b="1" dirty="0"/>
              <a:t> </a:t>
            </a:r>
            <a:r>
              <a:rPr lang="en-US" b="1" dirty="0" err="1"/>
              <a:t>za</a:t>
            </a:r>
            <a:r>
              <a:rPr lang="en-US" b="1" dirty="0"/>
              <a:t> </a:t>
            </a:r>
            <a:r>
              <a:rPr lang="en-US" b="1" dirty="0" err="1"/>
              <a:t>određeni</a:t>
            </a:r>
            <a:r>
              <a:rPr lang="en-US" b="1" dirty="0"/>
              <a:t> </a:t>
            </a:r>
            <a:r>
              <a:rPr lang="en-US" b="1" dirty="0" smtClean="0"/>
              <a:t>grad</a:t>
            </a:r>
            <a:endParaRPr lang="sr-Latn-RS" b="1" dirty="0" smtClean="0"/>
          </a:p>
          <a:p>
            <a:r>
              <a:rPr lang="en-US" b="1" dirty="0" smtClean="0"/>
              <a:t>3</a:t>
            </a:r>
            <a:r>
              <a:rPr lang="en-US" b="1" dirty="0"/>
              <a:t>. </a:t>
            </a:r>
            <a:r>
              <a:rPr lang="en-US" b="1" dirty="0" err="1"/>
              <a:t>Prikaz</a:t>
            </a:r>
            <a:r>
              <a:rPr lang="en-US" b="1" dirty="0"/>
              <a:t> </a:t>
            </a:r>
            <a:r>
              <a:rPr lang="en-US" b="1" dirty="0" err="1"/>
              <a:t>detalja</a:t>
            </a:r>
            <a:r>
              <a:rPr lang="en-US" b="1" dirty="0"/>
              <a:t> o </a:t>
            </a:r>
            <a:r>
              <a:rPr lang="en-US" b="1" dirty="0" err="1" smtClean="0"/>
              <a:t>putovanju</a:t>
            </a:r>
            <a:endParaRPr lang="sr-Latn-RS" b="1" dirty="0" smtClean="0"/>
          </a:p>
          <a:p>
            <a:r>
              <a:rPr lang="en-US" b="1" dirty="0"/>
              <a:t>4. </a:t>
            </a:r>
            <a:r>
              <a:rPr lang="en-US" b="1" dirty="0" err="1"/>
              <a:t>Pretraga</a:t>
            </a:r>
            <a:r>
              <a:rPr lang="en-US" b="1" dirty="0"/>
              <a:t> </a:t>
            </a:r>
            <a:r>
              <a:rPr lang="en-US" b="1" dirty="0" err="1"/>
              <a:t>po</a:t>
            </a:r>
            <a:r>
              <a:rPr lang="en-US" b="1" dirty="0"/>
              <a:t> </a:t>
            </a:r>
            <a:r>
              <a:rPr lang="en-US" b="1" dirty="0" err="1" smtClean="0"/>
              <a:t>filterima</a:t>
            </a:r>
            <a:endParaRPr lang="sr-Latn-RS" b="1" dirty="0" smtClean="0"/>
          </a:p>
          <a:p>
            <a:r>
              <a:rPr lang="en-US" b="1" dirty="0" smtClean="0"/>
              <a:t>5</a:t>
            </a:r>
            <a:r>
              <a:rPr lang="en-US" b="1" dirty="0"/>
              <a:t>. </a:t>
            </a:r>
            <a:r>
              <a:rPr lang="en-US" b="1" dirty="0" err="1"/>
              <a:t>Brisanje</a:t>
            </a:r>
            <a:r>
              <a:rPr lang="en-US" b="1" dirty="0"/>
              <a:t> </a:t>
            </a:r>
            <a:r>
              <a:rPr lang="en-US" b="1" dirty="0" err="1" smtClean="0"/>
              <a:t>filtera</a:t>
            </a:r>
            <a:endParaRPr lang="sr-Latn-RS" b="1" dirty="0" smtClean="0"/>
          </a:p>
          <a:p>
            <a:r>
              <a:rPr lang="en-US" b="1" dirty="0" smtClean="0"/>
              <a:t>6</a:t>
            </a:r>
            <a:r>
              <a:rPr lang="en-US" b="1" dirty="0"/>
              <a:t>. </a:t>
            </a:r>
            <a:r>
              <a:rPr lang="en-US" b="1" dirty="0" err="1"/>
              <a:t>Dodavanje</a:t>
            </a:r>
            <a:r>
              <a:rPr lang="en-US" b="1" dirty="0"/>
              <a:t> u “</a:t>
            </a:r>
            <a:r>
              <a:rPr lang="en-US" b="1" dirty="0" err="1"/>
              <a:t>Favourites</a:t>
            </a:r>
            <a:r>
              <a:rPr lang="en-US" b="1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5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321" y="2603572"/>
            <a:ext cx="9949579" cy="3854377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ADMIN</a:t>
            </a:r>
            <a:endParaRPr lang="en-US" dirty="0"/>
          </a:p>
          <a:p>
            <a:pPr marL="0" indent="0">
              <a:buNone/>
            </a:pPr>
            <a:r>
              <a:rPr lang="en-US" b="1" i="1" dirty="0" err="1"/>
              <a:t>Funkcionalni</a:t>
            </a:r>
            <a:r>
              <a:rPr lang="en-US" b="1" i="1" dirty="0"/>
              <a:t> </a:t>
            </a:r>
            <a:r>
              <a:rPr lang="en-US" b="1" i="1" dirty="0" err="1"/>
              <a:t>zahtevi</a:t>
            </a:r>
            <a:r>
              <a:rPr lang="en-US" b="1" i="1" dirty="0"/>
              <a:t> </a:t>
            </a:r>
            <a:r>
              <a:rPr lang="en-US" b="1" i="1" dirty="0" err="1"/>
              <a:t>za</a:t>
            </a:r>
            <a:r>
              <a:rPr lang="en-US" b="1" i="1" dirty="0"/>
              <a:t> </a:t>
            </a:r>
            <a:r>
              <a:rPr lang="en-US" b="1" i="1" dirty="0" err="1"/>
              <a:t>administratorski</a:t>
            </a:r>
            <a:r>
              <a:rPr lang="en-US" b="1" i="1" dirty="0"/>
              <a:t> </a:t>
            </a:r>
            <a:r>
              <a:rPr lang="en-US" b="1" i="1" dirty="0" err="1"/>
              <a:t>deo</a:t>
            </a:r>
            <a:r>
              <a:rPr lang="en-US" b="1" i="1" dirty="0"/>
              <a:t> </a:t>
            </a:r>
            <a:r>
              <a:rPr lang="en-US" b="1" i="1" dirty="0" err="1"/>
              <a:t>platforme</a:t>
            </a:r>
            <a:r>
              <a:rPr lang="en-US" b="1" i="1" dirty="0"/>
              <a:t> </a:t>
            </a:r>
            <a:r>
              <a:rPr lang="en-US" b="1" i="1" dirty="0" err="1"/>
              <a:t>za</a:t>
            </a:r>
            <a:r>
              <a:rPr lang="en-US" b="1" i="1" dirty="0"/>
              <a:t> </a:t>
            </a:r>
            <a:r>
              <a:rPr lang="en-US" b="1" i="1" dirty="0" err="1"/>
              <a:t>planiranje</a:t>
            </a:r>
            <a:r>
              <a:rPr lang="en-US" b="1" i="1" dirty="0"/>
              <a:t> </a:t>
            </a:r>
            <a:r>
              <a:rPr lang="en-US" b="1" i="1" dirty="0" err="1"/>
              <a:t>putovanja</a:t>
            </a:r>
            <a:r>
              <a:rPr lang="en-US" b="1" i="1" dirty="0"/>
              <a:t>:</a:t>
            </a:r>
            <a:endParaRPr lang="en-US" dirty="0"/>
          </a:p>
          <a:p>
            <a:pPr lvl="0"/>
            <a:r>
              <a:rPr lang="en-US" dirty="0" err="1"/>
              <a:t>Mogućnost</a:t>
            </a:r>
            <a:r>
              <a:rPr lang="en-US" dirty="0"/>
              <a:t> </a:t>
            </a:r>
            <a:r>
              <a:rPr lang="en-US" dirty="0" err="1"/>
              <a:t>dodavanja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brisanje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o </a:t>
            </a:r>
            <a:r>
              <a:rPr lang="en-US" dirty="0" err="1"/>
              <a:t>ponudama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putovanja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funkcionalnosti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I </a:t>
            </a:r>
            <a:r>
              <a:rPr lang="en-US" dirty="0" err="1"/>
              <a:t>korisnik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Prikaz rada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4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6" y="808424"/>
            <a:ext cx="2414224" cy="5382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08" y="808424"/>
            <a:ext cx="2414224" cy="5382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40" y="808424"/>
            <a:ext cx="2414224" cy="53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65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</TotalTime>
  <Words>332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Trebuchet MS</vt:lpstr>
      <vt:lpstr>Berlin</vt:lpstr>
      <vt:lpstr>TRIP PLANNER by: Legend Studio</vt:lpstr>
      <vt:lpstr>Trip Planner</vt:lpstr>
      <vt:lpstr>Stejkholderi</vt:lpstr>
      <vt:lpstr>Primena strukture poslova</vt:lpstr>
      <vt:lpstr>PowerPoint Presentation</vt:lpstr>
      <vt:lpstr>Funkcionalni zahtevi</vt:lpstr>
      <vt:lpstr>PowerPoint Presentation</vt:lpstr>
      <vt:lpstr>Prikaz rada aplikacije</vt:lpstr>
      <vt:lpstr>PowerPoint Presentation</vt:lpstr>
      <vt:lpstr>PowerPoint Presentation</vt:lpstr>
      <vt:lpstr>PowerPoint Presentation</vt:lpstr>
      <vt:lpstr>PowerPoint Presentation</vt:lpstr>
      <vt:lpstr>HVALA NA PAŽNJI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PLANNER by: Legend Studio</dc:title>
  <dc:creator>Microsoft account</dc:creator>
  <cp:lastModifiedBy>Microsoft account</cp:lastModifiedBy>
  <cp:revision>4</cp:revision>
  <dcterms:created xsi:type="dcterms:W3CDTF">2023-06-12T11:05:48Z</dcterms:created>
  <dcterms:modified xsi:type="dcterms:W3CDTF">2023-06-12T11:33:02Z</dcterms:modified>
</cp:coreProperties>
</file>